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8" r:id="rId2"/>
    <p:sldId id="260" r:id="rId3"/>
    <p:sldId id="271" r:id="rId4"/>
    <p:sldId id="264" r:id="rId5"/>
    <p:sldId id="263" r:id="rId6"/>
    <p:sldId id="265" r:id="rId7"/>
    <p:sldId id="267" r:id="rId8"/>
    <p:sldId id="266" r:id="rId9"/>
    <p:sldId id="272" r:id="rId10"/>
    <p:sldId id="268" r:id="rId11"/>
    <p:sldId id="275" r:id="rId12"/>
    <p:sldId id="269" r:id="rId13"/>
    <p:sldId id="276" r:id="rId14"/>
    <p:sldId id="273" r:id="rId15"/>
    <p:sldId id="270" r:id="rId16"/>
    <p:sldId id="274" r:id="rId17"/>
    <p:sldId id="277"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669D006-4431-421E-B091-7AEB96BC085E}" v="4" dt="2020-03-21T01:45:13.64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C411A-4D55-472E-B8C9-FCAB60B23AF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1C0417F-57F0-4CF8-AE93-E0CA6B08CD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AC2E1F5-8391-4B64-B4B5-64D832E6A262}"/>
              </a:ext>
            </a:extLst>
          </p:cNvPr>
          <p:cNvSpPr>
            <a:spLocks noGrp="1"/>
          </p:cNvSpPr>
          <p:nvPr>
            <p:ph type="dt" sz="half" idx="10"/>
          </p:nvPr>
        </p:nvSpPr>
        <p:spPr/>
        <p:txBody>
          <a:bodyPr/>
          <a:lstStyle/>
          <a:p>
            <a:fld id="{B7617AE4-F935-41D0-873C-41FD9C8D7A46}" type="datetimeFigureOut">
              <a:rPr lang="en-US" smtClean="0"/>
              <a:t>3/20/2020</a:t>
            </a:fld>
            <a:endParaRPr lang="en-US"/>
          </a:p>
        </p:txBody>
      </p:sp>
      <p:sp>
        <p:nvSpPr>
          <p:cNvPr id="5" name="Footer Placeholder 4">
            <a:extLst>
              <a:ext uri="{FF2B5EF4-FFF2-40B4-BE49-F238E27FC236}">
                <a16:creationId xmlns:a16="http://schemas.microsoft.com/office/drawing/2014/main" id="{4BEEC037-EF0B-4287-BFCA-60CD6997BF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60B8E7-EA1F-48B3-9A2A-F35A988814E9}"/>
              </a:ext>
            </a:extLst>
          </p:cNvPr>
          <p:cNvSpPr>
            <a:spLocks noGrp="1"/>
          </p:cNvSpPr>
          <p:nvPr>
            <p:ph type="sldNum" sz="quarter" idx="12"/>
          </p:nvPr>
        </p:nvSpPr>
        <p:spPr/>
        <p:txBody>
          <a:bodyPr/>
          <a:lstStyle/>
          <a:p>
            <a:fld id="{E2417F63-7B6C-4B67-858E-F37D857D5302}" type="slidenum">
              <a:rPr lang="en-US" smtClean="0"/>
              <a:t>‹#›</a:t>
            </a:fld>
            <a:endParaRPr lang="en-US"/>
          </a:p>
        </p:txBody>
      </p:sp>
    </p:spTree>
    <p:extLst>
      <p:ext uri="{BB962C8B-B14F-4D97-AF65-F5344CB8AC3E}">
        <p14:creationId xmlns:p14="http://schemas.microsoft.com/office/powerpoint/2010/main" val="2737898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FC69D6-1778-4C74-8379-7BA74439157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B880C21-9200-4D25-8112-C77AFB36096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6CD780-301A-4229-852F-F1CD1C7A21A9}"/>
              </a:ext>
            </a:extLst>
          </p:cNvPr>
          <p:cNvSpPr>
            <a:spLocks noGrp="1"/>
          </p:cNvSpPr>
          <p:nvPr>
            <p:ph type="dt" sz="half" idx="10"/>
          </p:nvPr>
        </p:nvSpPr>
        <p:spPr/>
        <p:txBody>
          <a:bodyPr/>
          <a:lstStyle/>
          <a:p>
            <a:fld id="{B7617AE4-F935-41D0-873C-41FD9C8D7A46}" type="datetimeFigureOut">
              <a:rPr lang="en-US" smtClean="0"/>
              <a:t>3/20/2020</a:t>
            </a:fld>
            <a:endParaRPr lang="en-US"/>
          </a:p>
        </p:txBody>
      </p:sp>
      <p:sp>
        <p:nvSpPr>
          <p:cNvPr id="5" name="Footer Placeholder 4">
            <a:extLst>
              <a:ext uri="{FF2B5EF4-FFF2-40B4-BE49-F238E27FC236}">
                <a16:creationId xmlns:a16="http://schemas.microsoft.com/office/drawing/2014/main" id="{08586903-0FAA-44FB-A1EA-7452A4677E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3A81F9-8B40-488F-BD1F-008EA66F2557}"/>
              </a:ext>
            </a:extLst>
          </p:cNvPr>
          <p:cNvSpPr>
            <a:spLocks noGrp="1"/>
          </p:cNvSpPr>
          <p:nvPr>
            <p:ph type="sldNum" sz="quarter" idx="12"/>
          </p:nvPr>
        </p:nvSpPr>
        <p:spPr/>
        <p:txBody>
          <a:bodyPr/>
          <a:lstStyle/>
          <a:p>
            <a:fld id="{E2417F63-7B6C-4B67-858E-F37D857D5302}" type="slidenum">
              <a:rPr lang="en-US" smtClean="0"/>
              <a:t>‹#›</a:t>
            </a:fld>
            <a:endParaRPr lang="en-US"/>
          </a:p>
        </p:txBody>
      </p:sp>
    </p:spTree>
    <p:extLst>
      <p:ext uri="{BB962C8B-B14F-4D97-AF65-F5344CB8AC3E}">
        <p14:creationId xmlns:p14="http://schemas.microsoft.com/office/powerpoint/2010/main" val="1247954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DE4D18-625F-4C1E-B9B5-32FB44596FF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BB5C01A-BF3B-44F1-9B9D-50133D6D8D6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56F137-CA97-464E-A35D-3A0AE5E66ECF}"/>
              </a:ext>
            </a:extLst>
          </p:cNvPr>
          <p:cNvSpPr>
            <a:spLocks noGrp="1"/>
          </p:cNvSpPr>
          <p:nvPr>
            <p:ph type="dt" sz="half" idx="10"/>
          </p:nvPr>
        </p:nvSpPr>
        <p:spPr/>
        <p:txBody>
          <a:bodyPr/>
          <a:lstStyle/>
          <a:p>
            <a:fld id="{B7617AE4-F935-41D0-873C-41FD9C8D7A46}" type="datetimeFigureOut">
              <a:rPr lang="en-US" smtClean="0"/>
              <a:t>3/20/2020</a:t>
            </a:fld>
            <a:endParaRPr lang="en-US"/>
          </a:p>
        </p:txBody>
      </p:sp>
      <p:sp>
        <p:nvSpPr>
          <p:cNvPr id="5" name="Footer Placeholder 4">
            <a:extLst>
              <a:ext uri="{FF2B5EF4-FFF2-40B4-BE49-F238E27FC236}">
                <a16:creationId xmlns:a16="http://schemas.microsoft.com/office/drawing/2014/main" id="{95D801ED-BEBF-4AB2-BB68-51ADA1EF65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6FA103-3405-46C5-AD3A-745B2BAAFF7B}"/>
              </a:ext>
            </a:extLst>
          </p:cNvPr>
          <p:cNvSpPr>
            <a:spLocks noGrp="1"/>
          </p:cNvSpPr>
          <p:nvPr>
            <p:ph type="sldNum" sz="quarter" idx="12"/>
          </p:nvPr>
        </p:nvSpPr>
        <p:spPr/>
        <p:txBody>
          <a:bodyPr/>
          <a:lstStyle/>
          <a:p>
            <a:fld id="{E2417F63-7B6C-4B67-858E-F37D857D5302}" type="slidenum">
              <a:rPr lang="en-US" smtClean="0"/>
              <a:t>‹#›</a:t>
            </a:fld>
            <a:endParaRPr lang="en-US"/>
          </a:p>
        </p:txBody>
      </p:sp>
    </p:spTree>
    <p:extLst>
      <p:ext uri="{BB962C8B-B14F-4D97-AF65-F5344CB8AC3E}">
        <p14:creationId xmlns:p14="http://schemas.microsoft.com/office/powerpoint/2010/main" val="2886263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7FF1E-8E07-43A5-A53A-762D98FC2F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0AC60C1-31A8-4C1E-849D-29CD1A6F22A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86F2B8-CDB6-4275-9835-FE8814892DEC}"/>
              </a:ext>
            </a:extLst>
          </p:cNvPr>
          <p:cNvSpPr>
            <a:spLocks noGrp="1"/>
          </p:cNvSpPr>
          <p:nvPr>
            <p:ph type="dt" sz="half" idx="10"/>
          </p:nvPr>
        </p:nvSpPr>
        <p:spPr/>
        <p:txBody>
          <a:bodyPr/>
          <a:lstStyle/>
          <a:p>
            <a:fld id="{B7617AE4-F935-41D0-873C-41FD9C8D7A46}" type="datetimeFigureOut">
              <a:rPr lang="en-US" smtClean="0"/>
              <a:t>3/20/2020</a:t>
            </a:fld>
            <a:endParaRPr lang="en-US"/>
          </a:p>
        </p:txBody>
      </p:sp>
      <p:sp>
        <p:nvSpPr>
          <p:cNvPr id="5" name="Footer Placeholder 4">
            <a:extLst>
              <a:ext uri="{FF2B5EF4-FFF2-40B4-BE49-F238E27FC236}">
                <a16:creationId xmlns:a16="http://schemas.microsoft.com/office/drawing/2014/main" id="{2AED16CA-8A98-4383-AD85-EBBF1A80D6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2F1424-3AE8-401F-BE44-143F179270B8}"/>
              </a:ext>
            </a:extLst>
          </p:cNvPr>
          <p:cNvSpPr>
            <a:spLocks noGrp="1"/>
          </p:cNvSpPr>
          <p:nvPr>
            <p:ph type="sldNum" sz="quarter" idx="12"/>
          </p:nvPr>
        </p:nvSpPr>
        <p:spPr/>
        <p:txBody>
          <a:bodyPr/>
          <a:lstStyle/>
          <a:p>
            <a:fld id="{E2417F63-7B6C-4B67-858E-F37D857D5302}" type="slidenum">
              <a:rPr lang="en-US" smtClean="0"/>
              <a:t>‹#›</a:t>
            </a:fld>
            <a:endParaRPr lang="en-US"/>
          </a:p>
        </p:txBody>
      </p:sp>
    </p:spTree>
    <p:extLst>
      <p:ext uri="{BB962C8B-B14F-4D97-AF65-F5344CB8AC3E}">
        <p14:creationId xmlns:p14="http://schemas.microsoft.com/office/powerpoint/2010/main" val="3166466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D8B03-D1F0-4ABF-BCC0-525094B8069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0129DCD-3018-432B-AB14-A6146E1934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8F44039-70C3-4978-8F9B-35281C29A77B}"/>
              </a:ext>
            </a:extLst>
          </p:cNvPr>
          <p:cNvSpPr>
            <a:spLocks noGrp="1"/>
          </p:cNvSpPr>
          <p:nvPr>
            <p:ph type="dt" sz="half" idx="10"/>
          </p:nvPr>
        </p:nvSpPr>
        <p:spPr/>
        <p:txBody>
          <a:bodyPr/>
          <a:lstStyle/>
          <a:p>
            <a:fld id="{B7617AE4-F935-41D0-873C-41FD9C8D7A46}" type="datetimeFigureOut">
              <a:rPr lang="en-US" smtClean="0"/>
              <a:t>3/20/2020</a:t>
            </a:fld>
            <a:endParaRPr lang="en-US"/>
          </a:p>
        </p:txBody>
      </p:sp>
      <p:sp>
        <p:nvSpPr>
          <p:cNvPr id="5" name="Footer Placeholder 4">
            <a:extLst>
              <a:ext uri="{FF2B5EF4-FFF2-40B4-BE49-F238E27FC236}">
                <a16:creationId xmlns:a16="http://schemas.microsoft.com/office/drawing/2014/main" id="{A6744A37-F191-484C-8448-CC2A037450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56632F-FBF8-471C-AFE3-96FE87022405}"/>
              </a:ext>
            </a:extLst>
          </p:cNvPr>
          <p:cNvSpPr>
            <a:spLocks noGrp="1"/>
          </p:cNvSpPr>
          <p:nvPr>
            <p:ph type="sldNum" sz="quarter" idx="12"/>
          </p:nvPr>
        </p:nvSpPr>
        <p:spPr/>
        <p:txBody>
          <a:bodyPr/>
          <a:lstStyle/>
          <a:p>
            <a:fld id="{E2417F63-7B6C-4B67-858E-F37D857D5302}" type="slidenum">
              <a:rPr lang="en-US" smtClean="0"/>
              <a:t>‹#›</a:t>
            </a:fld>
            <a:endParaRPr lang="en-US"/>
          </a:p>
        </p:txBody>
      </p:sp>
    </p:spTree>
    <p:extLst>
      <p:ext uri="{BB962C8B-B14F-4D97-AF65-F5344CB8AC3E}">
        <p14:creationId xmlns:p14="http://schemas.microsoft.com/office/powerpoint/2010/main" val="504841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B24268-4033-4797-8CF0-DB7ADAE86B3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51D2101-DC99-4093-A4AD-9212DED0686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2E82458-DD61-45C7-9A08-0DF917A5EFD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B23B97F-50B4-4A3D-9957-DD471615954E}"/>
              </a:ext>
            </a:extLst>
          </p:cNvPr>
          <p:cNvSpPr>
            <a:spLocks noGrp="1"/>
          </p:cNvSpPr>
          <p:nvPr>
            <p:ph type="dt" sz="half" idx="10"/>
          </p:nvPr>
        </p:nvSpPr>
        <p:spPr/>
        <p:txBody>
          <a:bodyPr/>
          <a:lstStyle/>
          <a:p>
            <a:fld id="{B7617AE4-F935-41D0-873C-41FD9C8D7A46}" type="datetimeFigureOut">
              <a:rPr lang="en-US" smtClean="0"/>
              <a:t>3/20/2020</a:t>
            </a:fld>
            <a:endParaRPr lang="en-US"/>
          </a:p>
        </p:txBody>
      </p:sp>
      <p:sp>
        <p:nvSpPr>
          <p:cNvPr id="6" name="Footer Placeholder 5">
            <a:extLst>
              <a:ext uri="{FF2B5EF4-FFF2-40B4-BE49-F238E27FC236}">
                <a16:creationId xmlns:a16="http://schemas.microsoft.com/office/drawing/2014/main" id="{8034A4D6-9AFD-4FFC-A62B-39D56D316C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6BBF27-EB05-4050-8BC2-1D43F9DB5D6B}"/>
              </a:ext>
            </a:extLst>
          </p:cNvPr>
          <p:cNvSpPr>
            <a:spLocks noGrp="1"/>
          </p:cNvSpPr>
          <p:nvPr>
            <p:ph type="sldNum" sz="quarter" idx="12"/>
          </p:nvPr>
        </p:nvSpPr>
        <p:spPr/>
        <p:txBody>
          <a:bodyPr/>
          <a:lstStyle/>
          <a:p>
            <a:fld id="{E2417F63-7B6C-4B67-858E-F37D857D5302}" type="slidenum">
              <a:rPr lang="en-US" smtClean="0"/>
              <a:t>‹#›</a:t>
            </a:fld>
            <a:endParaRPr lang="en-US"/>
          </a:p>
        </p:txBody>
      </p:sp>
    </p:spTree>
    <p:extLst>
      <p:ext uri="{BB962C8B-B14F-4D97-AF65-F5344CB8AC3E}">
        <p14:creationId xmlns:p14="http://schemas.microsoft.com/office/powerpoint/2010/main" val="1989384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9A7C2-2852-416C-89DE-ABA591F4115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0F0EA8C-7453-4A05-87C5-16B4B7EF29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F74C3D3-EA6E-41F4-BC7B-CF9D9777B60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1954024-0884-4078-A2C1-AB2C5D1EF53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23B2B1C-FA69-4EB1-AD63-60777252795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09A07FE-F819-4290-8A49-43043C809382}"/>
              </a:ext>
            </a:extLst>
          </p:cNvPr>
          <p:cNvSpPr>
            <a:spLocks noGrp="1"/>
          </p:cNvSpPr>
          <p:nvPr>
            <p:ph type="dt" sz="half" idx="10"/>
          </p:nvPr>
        </p:nvSpPr>
        <p:spPr/>
        <p:txBody>
          <a:bodyPr/>
          <a:lstStyle/>
          <a:p>
            <a:fld id="{B7617AE4-F935-41D0-873C-41FD9C8D7A46}" type="datetimeFigureOut">
              <a:rPr lang="en-US" smtClean="0"/>
              <a:t>3/20/2020</a:t>
            </a:fld>
            <a:endParaRPr lang="en-US"/>
          </a:p>
        </p:txBody>
      </p:sp>
      <p:sp>
        <p:nvSpPr>
          <p:cNvPr id="8" name="Footer Placeholder 7">
            <a:extLst>
              <a:ext uri="{FF2B5EF4-FFF2-40B4-BE49-F238E27FC236}">
                <a16:creationId xmlns:a16="http://schemas.microsoft.com/office/drawing/2014/main" id="{A4261A1F-948E-4620-9E9A-E5B09827D90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FF9B943-DACA-477C-9D6D-87E2FBED6CC0}"/>
              </a:ext>
            </a:extLst>
          </p:cNvPr>
          <p:cNvSpPr>
            <a:spLocks noGrp="1"/>
          </p:cNvSpPr>
          <p:nvPr>
            <p:ph type="sldNum" sz="quarter" idx="12"/>
          </p:nvPr>
        </p:nvSpPr>
        <p:spPr/>
        <p:txBody>
          <a:bodyPr/>
          <a:lstStyle/>
          <a:p>
            <a:fld id="{E2417F63-7B6C-4B67-858E-F37D857D5302}" type="slidenum">
              <a:rPr lang="en-US" smtClean="0"/>
              <a:t>‹#›</a:t>
            </a:fld>
            <a:endParaRPr lang="en-US"/>
          </a:p>
        </p:txBody>
      </p:sp>
    </p:spTree>
    <p:extLst>
      <p:ext uri="{BB962C8B-B14F-4D97-AF65-F5344CB8AC3E}">
        <p14:creationId xmlns:p14="http://schemas.microsoft.com/office/powerpoint/2010/main" val="2852090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48237-B774-482D-89CA-36987017B75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8C2468F-4698-4A40-B55E-E0D43930DE24}"/>
              </a:ext>
            </a:extLst>
          </p:cNvPr>
          <p:cNvSpPr>
            <a:spLocks noGrp="1"/>
          </p:cNvSpPr>
          <p:nvPr>
            <p:ph type="dt" sz="half" idx="10"/>
          </p:nvPr>
        </p:nvSpPr>
        <p:spPr/>
        <p:txBody>
          <a:bodyPr/>
          <a:lstStyle/>
          <a:p>
            <a:fld id="{B7617AE4-F935-41D0-873C-41FD9C8D7A46}" type="datetimeFigureOut">
              <a:rPr lang="en-US" smtClean="0"/>
              <a:t>3/20/2020</a:t>
            </a:fld>
            <a:endParaRPr lang="en-US"/>
          </a:p>
        </p:txBody>
      </p:sp>
      <p:sp>
        <p:nvSpPr>
          <p:cNvPr id="4" name="Footer Placeholder 3">
            <a:extLst>
              <a:ext uri="{FF2B5EF4-FFF2-40B4-BE49-F238E27FC236}">
                <a16:creationId xmlns:a16="http://schemas.microsoft.com/office/drawing/2014/main" id="{E71E1B92-8CB8-4853-A51E-684AF4EA751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96F66AA-172D-4383-8330-8C2AC9D2EB00}"/>
              </a:ext>
            </a:extLst>
          </p:cNvPr>
          <p:cNvSpPr>
            <a:spLocks noGrp="1"/>
          </p:cNvSpPr>
          <p:nvPr>
            <p:ph type="sldNum" sz="quarter" idx="12"/>
          </p:nvPr>
        </p:nvSpPr>
        <p:spPr/>
        <p:txBody>
          <a:bodyPr/>
          <a:lstStyle/>
          <a:p>
            <a:fld id="{E2417F63-7B6C-4B67-858E-F37D857D5302}" type="slidenum">
              <a:rPr lang="en-US" smtClean="0"/>
              <a:t>‹#›</a:t>
            </a:fld>
            <a:endParaRPr lang="en-US"/>
          </a:p>
        </p:txBody>
      </p:sp>
    </p:spTree>
    <p:extLst>
      <p:ext uri="{BB962C8B-B14F-4D97-AF65-F5344CB8AC3E}">
        <p14:creationId xmlns:p14="http://schemas.microsoft.com/office/powerpoint/2010/main" val="2929377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DE2456C-BBF6-4A82-8D59-F94CB25199A1}"/>
              </a:ext>
            </a:extLst>
          </p:cNvPr>
          <p:cNvSpPr>
            <a:spLocks noGrp="1"/>
          </p:cNvSpPr>
          <p:nvPr>
            <p:ph type="dt" sz="half" idx="10"/>
          </p:nvPr>
        </p:nvSpPr>
        <p:spPr/>
        <p:txBody>
          <a:bodyPr/>
          <a:lstStyle/>
          <a:p>
            <a:fld id="{B7617AE4-F935-41D0-873C-41FD9C8D7A46}" type="datetimeFigureOut">
              <a:rPr lang="en-US" smtClean="0"/>
              <a:t>3/20/2020</a:t>
            </a:fld>
            <a:endParaRPr lang="en-US"/>
          </a:p>
        </p:txBody>
      </p:sp>
      <p:sp>
        <p:nvSpPr>
          <p:cNvPr id="3" name="Footer Placeholder 2">
            <a:extLst>
              <a:ext uri="{FF2B5EF4-FFF2-40B4-BE49-F238E27FC236}">
                <a16:creationId xmlns:a16="http://schemas.microsoft.com/office/drawing/2014/main" id="{C5414B3C-141E-475C-A160-28EC09ACACC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3877391-619A-4767-BF5B-91CEA5625A7B}"/>
              </a:ext>
            </a:extLst>
          </p:cNvPr>
          <p:cNvSpPr>
            <a:spLocks noGrp="1"/>
          </p:cNvSpPr>
          <p:nvPr>
            <p:ph type="sldNum" sz="quarter" idx="12"/>
          </p:nvPr>
        </p:nvSpPr>
        <p:spPr/>
        <p:txBody>
          <a:bodyPr/>
          <a:lstStyle/>
          <a:p>
            <a:fld id="{E2417F63-7B6C-4B67-858E-F37D857D5302}" type="slidenum">
              <a:rPr lang="en-US" smtClean="0"/>
              <a:t>‹#›</a:t>
            </a:fld>
            <a:endParaRPr lang="en-US"/>
          </a:p>
        </p:txBody>
      </p:sp>
    </p:spTree>
    <p:extLst>
      <p:ext uri="{BB962C8B-B14F-4D97-AF65-F5344CB8AC3E}">
        <p14:creationId xmlns:p14="http://schemas.microsoft.com/office/powerpoint/2010/main" val="1224984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137E7-CCA8-44A9-8914-C9E9FC0771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883AA58-9A10-48A8-85B2-90030CDFD4D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E7AF887-63A2-454D-B0EA-15338428D8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AC6B4FA-8937-4DB7-9F74-18E31831D010}"/>
              </a:ext>
            </a:extLst>
          </p:cNvPr>
          <p:cNvSpPr>
            <a:spLocks noGrp="1"/>
          </p:cNvSpPr>
          <p:nvPr>
            <p:ph type="dt" sz="half" idx="10"/>
          </p:nvPr>
        </p:nvSpPr>
        <p:spPr/>
        <p:txBody>
          <a:bodyPr/>
          <a:lstStyle/>
          <a:p>
            <a:fld id="{B7617AE4-F935-41D0-873C-41FD9C8D7A46}" type="datetimeFigureOut">
              <a:rPr lang="en-US" smtClean="0"/>
              <a:t>3/20/2020</a:t>
            </a:fld>
            <a:endParaRPr lang="en-US"/>
          </a:p>
        </p:txBody>
      </p:sp>
      <p:sp>
        <p:nvSpPr>
          <p:cNvPr id="6" name="Footer Placeholder 5">
            <a:extLst>
              <a:ext uri="{FF2B5EF4-FFF2-40B4-BE49-F238E27FC236}">
                <a16:creationId xmlns:a16="http://schemas.microsoft.com/office/drawing/2014/main" id="{B2DF1EAF-5E62-49E2-8AE4-BED5AD5282E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615452-2FC2-4FA0-97E0-1DD5EA8F66AB}"/>
              </a:ext>
            </a:extLst>
          </p:cNvPr>
          <p:cNvSpPr>
            <a:spLocks noGrp="1"/>
          </p:cNvSpPr>
          <p:nvPr>
            <p:ph type="sldNum" sz="quarter" idx="12"/>
          </p:nvPr>
        </p:nvSpPr>
        <p:spPr/>
        <p:txBody>
          <a:bodyPr/>
          <a:lstStyle/>
          <a:p>
            <a:fld id="{E2417F63-7B6C-4B67-858E-F37D857D5302}" type="slidenum">
              <a:rPr lang="en-US" smtClean="0"/>
              <a:t>‹#›</a:t>
            </a:fld>
            <a:endParaRPr lang="en-US"/>
          </a:p>
        </p:txBody>
      </p:sp>
    </p:spTree>
    <p:extLst>
      <p:ext uri="{BB962C8B-B14F-4D97-AF65-F5344CB8AC3E}">
        <p14:creationId xmlns:p14="http://schemas.microsoft.com/office/powerpoint/2010/main" val="3009337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6BE9E-0798-47C5-80BB-7BE6AD8CD9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7853EF9-303F-4520-B0C6-23785210B84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E341015-22D0-42CA-9CDD-3BB61649E3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A30C2E5-272C-4DCD-B58F-24DBF9B55C81}"/>
              </a:ext>
            </a:extLst>
          </p:cNvPr>
          <p:cNvSpPr>
            <a:spLocks noGrp="1"/>
          </p:cNvSpPr>
          <p:nvPr>
            <p:ph type="dt" sz="half" idx="10"/>
          </p:nvPr>
        </p:nvSpPr>
        <p:spPr/>
        <p:txBody>
          <a:bodyPr/>
          <a:lstStyle/>
          <a:p>
            <a:fld id="{B7617AE4-F935-41D0-873C-41FD9C8D7A46}" type="datetimeFigureOut">
              <a:rPr lang="en-US" smtClean="0"/>
              <a:t>3/20/2020</a:t>
            </a:fld>
            <a:endParaRPr lang="en-US"/>
          </a:p>
        </p:txBody>
      </p:sp>
      <p:sp>
        <p:nvSpPr>
          <p:cNvPr id="6" name="Footer Placeholder 5">
            <a:extLst>
              <a:ext uri="{FF2B5EF4-FFF2-40B4-BE49-F238E27FC236}">
                <a16:creationId xmlns:a16="http://schemas.microsoft.com/office/drawing/2014/main" id="{2E3047F5-100C-403B-9C43-81E09EFB0D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F6E71E-A004-44C8-A0C0-9A06B17947D9}"/>
              </a:ext>
            </a:extLst>
          </p:cNvPr>
          <p:cNvSpPr>
            <a:spLocks noGrp="1"/>
          </p:cNvSpPr>
          <p:nvPr>
            <p:ph type="sldNum" sz="quarter" idx="12"/>
          </p:nvPr>
        </p:nvSpPr>
        <p:spPr/>
        <p:txBody>
          <a:bodyPr/>
          <a:lstStyle/>
          <a:p>
            <a:fld id="{E2417F63-7B6C-4B67-858E-F37D857D5302}" type="slidenum">
              <a:rPr lang="en-US" smtClean="0"/>
              <a:t>‹#›</a:t>
            </a:fld>
            <a:endParaRPr lang="en-US"/>
          </a:p>
        </p:txBody>
      </p:sp>
    </p:spTree>
    <p:extLst>
      <p:ext uri="{BB962C8B-B14F-4D97-AF65-F5344CB8AC3E}">
        <p14:creationId xmlns:p14="http://schemas.microsoft.com/office/powerpoint/2010/main" val="4208975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6606285-C68E-477E-AB1E-C647F47F47D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5501A59-45BC-4676-B1A4-38DCD38A89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3AD560-329C-4C9C-87DC-925C982E771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617AE4-F935-41D0-873C-41FD9C8D7A46}" type="datetimeFigureOut">
              <a:rPr lang="en-US" smtClean="0"/>
              <a:t>3/20/2020</a:t>
            </a:fld>
            <a:endParaRPr lang="en-US"/>
          </a:p>
        </p:txBody>
      </p:sp>
      <p:sp>
        <p:nvSpPr>
          <p:cNvPr id="5" name="Footer Placeholder 4">
            <a:extLst>
              <a:ext uri="{FF2B5EF4-FFF2-40B4-BE49-F238E27FC236}">
                <a16:creationId xmlns:a16="http://schemas.microsoft.com/office/drawing/2014/main" id="{9427DE1E-9B17-464B-8A00-CB8CBC7FEB9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7BAD4BB-4B17-428F-9470-C1BC0B0F45E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417F63-7B6C-4B67-858E-F37D857D5302}" type="slidenum">
              <a:rPr lang="en-US" smtClean="0"/>
              <a:t>‹#›</a:t>
            </a:fld>
            <a:endParaRPr lang="en-US"/>
          </a:p>
        </p:txBody>
      </p:sp>
    </p:spTree>
    <p:extLst>
      <p:ext uri="{BB962C8B-B14F-4D97-AF65-F5344CB8AC3E}">
        <p14:creationId xmlns:p14="http://schemas.microsoft.com/office/powerpoint/2010/main" val="40376552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E8616-4292-4865-A973-CDE7ABB8088B}"/>
              </a:ext>
            </a:extLst>
          </p:cNvPr>
          <p:cNvSpPr>
            <a:spLocks noGrp="1"/>
          </p:cNvSpPr>
          <p:nvPr>
            <p:ph type="ctrTitle"/>
          </p:nvPr>
        </p:nvSpPr>
        <p:spPr>
          <a:xfrm>
            <a:off x="1524000" y="1122363"/>
            <a:ext cx="9144000" cy="3383376"/>
          </a:xfrm>
        </p:spPr>
        <p:txBody>
          <a:bodyPr>
            <a:noAutofit/>
          </a:bodyPr>
          <a:lstStyle/>
          <a:p>
            <a:r>
              <a:rPr lang="en-US" sz="8000" b="1" dirty="0">
                <a:latin typeface="Arial Unicode MS" panose="020B0604020202020204" pitchFamily="34" charset="-128"/>
                <a:ea typeface="Arial Unicode MS" panose="020B0604020202020204" pitchFamily="34" charset="-128"/>
                <a:cs typeface="Arial Unicode MS" panose="020B0604020202020204" pitchFamily="34" charset="-128"/>
              </a:rPr>
              <a:t>How Should Christians Respond to Coronavirus?</a:t>
            </a:r>
          </a:p>
        </p:txBody>
      </p:sp>
      <p:sp>
        <p:nvSpPr>
          <p:cNvPr id="3" name="Subtitle 2">
            <a:extLst>
              <a:ext uri="{FF2B5EF4-FFF2-40B4-BE49-F238E27FC236}">
                <a16:creationId xmlns:a16="http://schemas.microsoft.com/office/drawing/2014/main" id="{A43D083F-AE5C-4CB9-ABA4-4C03350DBF29}"/>
              </a:ext>
            </a:extLst>
          </p:cNvPr>
          <p:cNvSpPr>
            <a:spLocks noGrp="1"/>
          </p:cNvSpPr>
          <p:nvPr>
            <p:ph type="subTitle" idx="1"/>
          </p:nvPr>
        </p:nvSpPr>
        <p:spPr>
          <a:xfrm>
            <a:off x="1524000" y="5367130"/>
            <a:ext cx="9144000" cy="927652"/>
          </a:xfrm>
        </p:spPr>
        <p:txBody>
          <a:bodyPr>
            <a:normAutofit/>
          </a:bodyPr>
          <a:lstStyle/>
          <a:p>
            <a:r>
              <a:rPr lang="en-US" sz="4800" b="1" dirty="0">
                <a:latin typeface="Arial Unicode MS" panose="020B0604020202020204" pitchFamily="34" charset="-128"/>
                <a:ea typeface="Arial Unicode MS" panose="020B0604020202020204" pitchFamily="34" charset="-128"/>
                <a:cs typeface="Arial Unicode MS" panose="020B0604020202020204" pitchFamily="34" charset="-128"/>
              </a:rPr>
              <a:t>Sunday, March 22, 2020</a:t>
            </a:r>
          </a:p>
        </p:txBody>
      </p:sp>
    </p:spTree>
    <p:extLst>
      <p:ext uri="{BB962C8B-B14F-4D97-AF65-F5344CB8AC3E}">
        <p14:creationId xmlns:p14="http://schemas.microsoft.com/office/powerpoint/2010/main" val="42128321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75FCE-4181-46E8-9C35-B8563A189BC9}"/>
              </a:ext>
            </a:extLst>
          </p:cNvPr>
          <p:cNvSpPr>
            <a:spLocks noGrp="1"/>
          </p:cNvSpPr>
          <p:nvPr>
            <p:ph type="title"/>
          </p:nvPr>
        </p:nvSpPr>
        <p:spPr/>
        <p:txBody>
          <a:bodyPr>
            <a:normAutofit/>
          </a:bodyPr>
          <a:lstStyle/>
          <a:p>
            <a:pPr algn="ctr"/>
            <a:r>
              <a:rPr lang="en-US" sz="6600" b="1" dirty="0">
                <a:latin typeface="Arial Unicode MS" panose="020B0604020202020204" pitchFamily="34" charset="-128"/>
                <a:ea typeface="Arial Unicode MS" panose="020B0604020202020204" pitchFamily="34" charset="-128"/>
                <a:cs typeface="Arial Unicode MS" panose="020B0604020202020204" pitchFamily="34" charset="-128"/>
              </a:rPr>
              <a:t>4. STAY HEALTHY</a:t>
            </a:r>
            <a:endParaRPr lang="en-US" sz="66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 Placeholder 2">
            <a:extLst>
              <a:ext uri="{FF2B5EF4-FFF2-40B4-BE49-F238E27FC236}">
                <a16:creationId xmlns:a16="http://schemas.microsoft.com/office/drawing/2014/main" id="{21138D77-2E97-41D6-B6F0-6B6170087B40}"/>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40304812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71BB024-51F8-4E6E-911F-D4FD138F77EA}"/>
              </a:ext>
            </a:extLst>
          </p:cNvPr>
          <p:cNvSpPr>
            <a:spLocks noGrp="1"/>
          </p:cNvSpPr>
          <p:nvPr>
            <p:ph idx="1"/>
          </p:nvPr>
        </p:nvSpPr>
        <p:spPr>
          <a:xfrm>
            <a:off x="838200" y="755374"/>
            <a:ext cx="10515600" cy="5421589"/>
          </a:xfrm>
        </p:spPr>
        <p:txBody>
          <a:bodyPr/>
          <a:lstStyle/>
          <a:p>
            <a:pPr marL="0" indent="0" algn="ctr">
              <a:buNone/>
            </a:pPr>
            <a:r>
              <a:rPr lang="en-US" sz="4800" b="1" dirty="0">
                <a:latin typeface="Arial Unicode MS" panose="020B0604020202020204" pitchFamily="34" charset="-128"/>
                <a:ea typeface="Arial Unicode MS" panose="020B0604020202020204" pitchFamily="34" charset="-128"/>
                <a:cs typeface="Arial Unicode MS" panose="020B0604020202020204" pitchFamily="34" charset="-128"/>
              </a:rPr>
              <a:t>Beloved, I pray that you may prosper in all things and be in health, just as your soul prospers. Beloved, I pray that you may prosper in all things and be in health, just as your soul prospers.</a:t>
            </a:r>
          </a:p>
          <a:p>
            <a:pPr marL="0" indent="0" algn="ctr">
              <a:buNone/>
            </a:pPr>
            <a:r>
              <a:rPr lang="en-US" sz="4800" b="1" dirty="0">
                <a:latin typeface="Arial Unicode MS" panose="020B0604020202020204" pitchFamily="34" charset="-128"/>
                <a:ea typeface="Arial Unicode MS" panose="020B0604020202020204" pitchFamily="34" charset="-128"/>
                <a:cs typeface="Arial Unicode MS" panose="020B0604020202020204" pitchFamily="34" charset="-128"/>
              </a:rPr>
              <a:t>III John 1:2</a:t>
            </a:r>
          </a:p>
          <a:p>
            <a:endParaRPr lang="en-US" dirty="0"/>
          </a:p>
        </p:txBody>
      </p:sp>
    </p:spTree>
    <p:extLst>
      <p:ext uri="{BB962C8B-B14F-4D97-AF65-F5344CB8AC3E}">
        <p14:creationId xmlns:p14="http://schemas.microsoft.com/office/powerpoint/2010/main" val="41022590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63648-C8D8-4B35-A2BE-04F42F682D0A}"/>
              </a:ext>
            </a:extLst>
          </p:cNvPr>
          <p:cNvSpPr>
            <a:spLocks noGrp="1"/>
          </p:cNvSpPr>
          <p:nvPr>
            <p:ph type="title"/>
          </p:nvPr>
        </p:nvSpPr>
        <p:spPr/>
        <p:txBody>
          <a:bodyPr>
            <a:normAutofit/>
          </a:bodyPr>
          <a:lstStyle/>
          <a:p>
            <a:pPr algn="ctr"/>
            <a:r>
              <a:rPr lang="en-US" sz="6600" b="1" dirty="0">
                <a:latin typeface="Arial Unicode MS" panose="020B0604020202020204" pitchFamily="34" charset="-128"/>
                <a:ea typeface="Arial Unicode MS" panose="020B0604020202020204" pitchFamily="34" charset="-128"/>
                <a:cs typeface="Arial Unicode MS" panose="020B0604020202020204" pitchFamily="34" charset="-128"/>
              </a:rPr>
              <a:t>5. CONTINUE WITH YOUR LIFE</a:t>
            </a:r>
          </a:p>
        </p:txBody>
      </p:sp>
      <p:sp>
        <p:nvSpPr>
          <p:cNvPr id="3" name="Text Placeholder 2">
            <a:extLst>
              <a:ext uri="{FF2B5EF4-FFF2-40B4-BE49-F238E27FC236}">
                <a16:creationId xmlns:a16="http://schemas.microsoft.com/office/drawing/2014/main" id="{77CC3B72-8C8D-40F6-BC80-8995CB6C36F5}"/>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7229417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0BFC454-966D-42AC-BD43-45A3C3D75659}"/>
              </a:ext>
            </a:extLst>
          </p:cNvPr>
          <p:cNvSpPr>
            <a:spLocks noGrp="1"/>
          </p:cNvSpPr>
          <p:nvPr>
            <p:ph idx="1"/>
          </p:nvPr>
        </p:nvSpPr>
        <p:spPr>
          <a:xfrm>
            <a:off x="477078" y="424070"/>
            <a:ext cx="11290852" cy="5752893"/>
          </a:xfrm>
        </p:spPr>
        <p:txBody>
          <a:bodyPr>
            <a:normAutofit/>
          </a:bodyPr>
          <a:lstStyle/>
          <a:p>
            <a:pPr marL="0" indent="0" algn="ctr">
              <a:buNone/>
            </a:pPr>
            <a:r>
              <a:rPr lang="en-US" sz="5400" b="1" dirty="0">
                <a:latin typeface="Arial Unicode MS" panose="020B0604020202020204" pitchFamily="34" charset="-128"/>
                <a:ea typeface="Arial Unicode MS" panose="020B0604020202020204" pitchFamily="34" charset="-128"/>
                <a:cs typeface="Arial Unicode MS" panose="020B0604020202020204" pitchFamily="34" charset="-128"/>
              </a:rPr>
              <a:t>See then that you walk circumspectly, not as fools but as wise, redeeming the time, because the days are evil. Therefore do not be unwise but understand what the will of the Lord is. </a:t>
            </a:r>
          </a:p>
          <a:p>
            <a:pPr marL="0" indent="0" algn="ctr">
              <a:buNone/>
            </a:pPr>
            <a:r>
              <a:rPr lang="en-US" sz="5400" b="1" dirty="0">
                <a:latin typeface="Arial Unicode MS" panose="020B0604020202020204" pitchFamily="34" charset="-128"/>
                <a:ea typeface="Arial Unicode MS" panose="020B0604020202020204" pitchFamily="34" charset="-128"/>
                <a:cs typeface="Arial Unicode MS" panose="020B0604020202020204" pitchFamily="34" charset="-128"/>
              </a:rPr>
              <a:t>Ephesians 5:15-17</a:t>
            </a:r>
          </a:p>
        </p:txBody>
      </p:sp>
    </p:spTree>
    <p:extLst>
      <p:ext uri="{BB962C8B-B14F-4D97-AF65-F5344CB8AC3E}">
        <p14:creationId xmlns:p14="http://schemas.microsoft.com/office/powerpoint/2010/main" val="8956256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27FD4E-C061-4E5C-B216-9071FB28084E}"/>
              </a:ext>
            </a:extLst>
          </p:cNvPr>
          <p:cNvSpPr>
            <a:spLocks noGrp="1"/>
          </p:cNvSpPr>
          <p:nvPr>
            <p:ph idx="1"/>
          </p:nvPr>
        </p:nvSpPr>
        <p:spPr>
          <a:xfrm>
            <a:off x="437322" y="795130"/>
            <a:ext cx="11264348" cy="5381833"/>
          </a:xfrm>
        </p:spPr>
        <p:txBody>
          <a:bodyPr/>
          <a:lstStyle/>
          <a:p>
            <a:pPr marL="0" indent="0" algn="ctr">
              <a:buNone/>
            </a:pPr>
            <a:r>
              <a:rPr lang="en-US" sz="5400" b="1" dirty="0">
                <a:latin typeface="Arial Unicode MS" panose="020B0604020202020204" pitchFamily="34" charset="-128"/>
                <a:ea typeface="Arial Unicode MS" panose="020B0604020202020204" pitchFamily="34" charset="-128"/>
                <a:cs typeface="Arial Unicode MS" panose="020B0604020202020204" pitchFamily="34" charset="-128"/>
              </a:rPr>
              <a:t>“Look at the birds of the air, for they neither sow nor reap nor gather into barns; yet your heavenly Father feeds them. Are you not of more value than they?”</a:t>
            </a:r>
          </a:p>
          <a:p>
            <a:pPr marL="0" indent="0" algn="ctr">
              <a:buNone/>
            </a:pPr>
            <a:r>
              <a:rPr lang="en-US" sz="5400" b="1" dirty="0">
                <a:latin typeface="Arial Unicode MS" panose="020B0604020202020204" pitchFamily="34" charset="-128"/>
                <a:ea typeface="Arial Unicode MS" panose="020B0604020202020204" pitchFamily="34" charset="-128"/>
                <a:cs typeface="Arial Unicode MS" panose="020B0604020202020204" pitchFamily="34" charset="-128"/>
              </a:rPr>
              <a:t>Matthew 6:26</a:t>
            </a:r>
          </a:p>
          <a:p>
            <a:endParaRPr lang="en-US" dirty="0"/>
          </a:p>
        </p:txBody>
      </p:sp>
    </p:spTree>
    <p:extLst>
      <p:ext uri="{BB962C8B-B14F-4D97-AF65-F5344CB8AC3E}">
        <p14:creationId xmlns:p14="http://schemas.microsoft.com/office/powerpoint/2010/main" val="22737976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C395E4-B237-4F31-A76A-B4AEED80093F}"/>
              </a:ext>
            </a:extLst>
          </p:cNvPr>
          <p:cNvSpPr>
            <a:spLocks noGrp="1"/>
          </p:cNvSpPr>
          <p:nvPr>
            <p:ph type="title"/>
          </p:nvPr>
        </p:nvSpPr>
        <p:spPr/>
        <p:txBody>
          <a:bodyPr>
            <a:normAutofit/>
          </a:bodyPr>
          <a:lstStyle/>
          <a:p>
            <a:pPr algn="ctr"/>
            <a:r>
              <a:rPr lang="en-US" sz="6600" b="1" dirty="0">
                <a:latin typeface="Arial Unicode MS" panose="020B0604020202020204" pitchFamily="34" charset="-128"/>
                <a:ea typeface="Arial Unicode MS" panose="020B0604020202020204" pitchFamily="34" charset="-128"/>
                <a:cs typeface="Arial Unicode MS" panose="020B0604020202020204" pitchFamily="34" charset="-128"/>
              </a:rPr>
              <a:t>6. EMBRACE TRUTH</a:t>
            </a:r>
          </a:p>
        </p:txBody>
      </p:sp>
      <p:sp>
        <p:nvSpPr>
          <p:cNvPr id="3" name="Text Placeholder 2">
            <a:extLst>
              <a:ext uri="{FF2B5EF4-FFF2-40B4-BE49-F238E27FC236}">
                <a16:creationId xmlns:a16="http://schemas.microsoft.com/office/drawing/2014/main" id="{7E0EF178-F033-4018-9124-7EB9687F59C0}"/>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4457323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97963F-9DCC-41EB-9666-B37A477028C5}"/>
              </a:ext>
            </a:extLst>
          </p:cNvPr>
          <p:cNvSpPr>
            <a:spLocks noGrp="1"/>
          </p:cNvSpPr>
          <p:nvPr>
            <p:ph idx="1"/>
          </p:nvPr>
        </p:nvSpPr>
        <p:spPr>
          <a:xfrm>
            <a:off x="463826" y="569843"/>
            <a:ext cx="11304104" cy="5607120"/>
          </a:xfrm>
        </p:spPr>
        <p:txBody>
          <a:bodyPr>
            <a:normAutofit/>
          </a:bodyPr>
          <a:lstStyle/>
          <a:p>
            <a:pPr marL="0" indent="0" algn="ctr">
              <a:buNone/>
            </a:pPr>
            <a:r>
              <a:rPr lang="en-US" sz="5400" b="1" dirty="0">
                <a:latin typeface="Arial Unicode MS" panose="020B0604020202020204" pitchFamily="34" charset="-128"/>
                <a:ea typeface="Arial Unicode MS" panose="020B0604020202020204" pitchFamily="34" charset="-128"/>
                <a:cs typeface="Arial Unicode MS" panose="020B0604020202020204" pitchFamily="34" charset="-128"/>
              </a:rPr>
              <a:t>For He says: “In an acceptable time I have heard you, And in the day of salvation I have helped you.” Behold, now </a:t>
            </a:r>
            <a:r>
              <a:rPr lang="en-US" sz="5400" b="1" i="1" dirty="0">
                <a:latin typeface="Arial Unicode MS" panose="020B0604020202020204" pitchFamily="34" charset="-128"/>
                <a:ea typeface="Arial Unicode MS" panose="020B0604020202020204" pitchFamily="34" charset="-128"/>
                <a:cs typeface="Arial Unicode MS" panose="020B0604020202020204" pitchFamily="34" charset="-128"/>
              </a:rPr>
              <a:t>is</a:t>
            </a:r>
            <a:r>
              <a:rPr lang="en-US" sz="5400" b="1" dirty="0">
                <a:latin typeface="Arial Unicode MS" panose="020B0604020202020204" pitchFamily="34" charset="-128"/>
                <a:ea typeface="Arial Unicode MS" panose="020B0604020202020204" pitchFamily="34" charset="-128"/>
                <a:cs typeface="Arial Unicode MS" panose="020B0604020202020204" pitchFamily="34" charset="-128"/>
              </a:rPr>
              <a:t> the accepted time; behold, now </a:t>
            </a:r>
            <a:r>
              <a:rPr lang="en-US" sz="5400" b="1" i="1" dirty="0">
                <a:latin typeface="Arial Unicode MS" panose="020B0604020202020204" pitchFamily="34" charset="-128"/>
                <a:ea typeface="Arial Unicode MS" panose="020B0604020202020204" pitchFamily="34" charset="-128"/>
                <a:cs typeface="Arial Unicode MS" panose="020B0604020202020204" pitchFamily="34" charset="-128"/>
              </a:rPr>
              <a:t>is</a:t>
            </a:r>
            <a:r>
              <a:rPr lang="en-US" sz="5400" b="1" dirty="0">
                <a:latin typeface="Arial Unicode MS" panose="020B0604020202020204" pitchFamily="34" charset="-128"/>
                <a:ea typeface="Arial Unicode MS" panose="020B0604020202020204" pitchFamily="34" charset="-128"/>
                <a:cs typeface="Arial Unicode MS" panose="020B0604020202020204" pitchFamily="34" charset="-128"/>
              </a:rPr>
              <a:t> the day of salvation.</a:t>
            </a:r>
          </a:p>
          <a:p>
            <a:pPr marL="0" indent="0" algn="ctr">
              <a:buNone/>
            </a:pPr>
            <a:r>
              <a:rPr lang="en-US" sz="5400" b="1" dirty="0">
                <a:latin typeface="Arial Unicode MS" panose="020B0604020202020204" pitchFamily="34" charset="-128"/>
                <a:ea typeface="Arial Unicode MS" panose="020B0604020202020204" pitchFamily="34" charset="-128"/>
                <a:cs typeface="Arial Unicode MS" panose="020B0604020202020204" pitchFamily="34" charset="-128"/>
              </a:rPr>
              <a:t>II Corinthians 6:2</a:t>
            </a:r>
          </a:p>
          <a:p>
            <a:endParaRPr lang="en-US" dirty="0"/>
          </a:p>
        </p:txBody>
      </p:sp>
    </p:spTree>
    <p:extLst>
      <p:ext uri="{BB962C8B-B14F-4D97-AF65-F5344CB8AC3E}">
        <p14:creationId xmlns:p14="http://schemas.microsoft.com/office/powerpoint/2010/main" val="37431719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AE6855-BE4D-49A3-B36E-F0C2BAD2B059}"/>
              </a:ext>
            </a:extLst>
          </p:cNvPr>
          <p:cNvSpPr>
            <a:spLocks noGrp="1"/>
          </p:cNvSpPr>
          <p:nvPr>
            <p:ph idx="1"/>
          </p:nvPr>
        </p:nvSpPr>
        <p:spPr>
          <a:xfrm>
            <a:off x="838200" y="980661"/>
            <a:ext cx="10515600" cy="5196302"/>
          </a:xfrm>
        </p:spPr>
        <p:txBody>
          <a:bodyPr>
            <a:normAutofit/>
          </a:bodyPr>
          <a:lstStyle/>
          <a:p>
            <a:pPr marL="0" indent="0" algn="ctr">
              <a:buNone/>
            </a:pPr>
            <a:endParaRPr lang="en-US" sz="96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ctr">
              <a:buNone/>
            </a:pPr>
            <a:r>
              <a:rPr lang="en-US" sz="9600" b="1" dirty="0">
                <a:latin typeface="Arial Unicode MS" panose="020B0604020202020204" pitchFamily="34" charset="-128"/>
                <a:ea typeface="Arial Unicode MS" panose="020B0604020202020204" pitchFamily="34" charset="-128"/>
                <a:cs typeface="Arial Unicode MS" panose="020B0604020202020204" pitchFamily="34" charset="-128"/>
              </a:rPr>
              <a:t>God Will Take Care of You</a:t>
            </a:r>
          </a:p>
        </p:txBody>
      </p:sp>
    </p:spTree>
    <p:extLst>
      <p:ext uri="{BB962C8B-B14F-4D97-AF65-F5344CB8AC3E}">
        <p14:creationId xmlns:p14="http://schemas.microsoft.com/office/powerpoint/2010/main" val="1541374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36664A7-9B57-4E7B-A0DD-5D7D8F5E4039}"/>
              </a:ext>
            </a:extLst>
          </p:cNvPr>
          <p:cNvSpPr>
            <a:spLocks noGrp="1"/>
          </p:cNvSpPr>
          <p:nvPr>
            <p:ph idx="1"/>
          </p:nvPr>
        </p:nvSpPr>
        <p:spPr>
          <a:xfrm>
            <a:off x="838200" y="530088"/>
            <a:ext cx="10515600" cy="5646876"/>
          </a:xfrm>
        </p:spPr>
        <p:txBody>
          <a:bodyPr/>
          <a:lstStyle/>
          <a:p>
            <a:pPr marL="0" indent="0" algn="ctr">
              <a:buNone/>
            </a:pPr>
            <a:r>
              <a:rPr lang="en-US" sz="6000" b="1" dirty="0">
                <a:latin typeface="Arial Unicode MS" panose="020B0604020202020204" pitchFamily="34" charset="-128"/>
                <a:ea typeface="Arial Unicode MS" panose="020B0604020202020204" pitchFamily="34" charset="-128"/>
                <a:cs typeface="Arial Unicode MS" panose="020B0604020202020204" pitchFamily="34" charset="-128"/>
              </a:rPr>
              <a:t>Fear not, for I am with you; be not dismayed, for I am your God; I will strengthen you, I will help you, I will uphold you with my righteous right hand.</a:t>
            </a:r>
            <a:r>
              <a:rPr lang="en-US" sz="6000" dirty="0">
                <a:latin typeface="Arial Unicode MS" panose="020B0604020202020204" pitchFamily="34" charset="-128"/>
                <a:ea typeface="Arial Unicode MS" panose="020B0604020202020204" pitchFamily="34" charset="-128"/>
                <a:cs typeface="Arial Unicode MS" panose="020B0604020202020204" pitchFamily="34" charset="-128"/>
              </a:rPr>
              <a:t> </a:t>
            </a:r>
            <a:endParaRPr lang="en-US" sz="6000" u="sng"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ctr">
              <a:buNone/>
            </a:pPr>
            <a:r>
              <a:rPr lang="en-US" sz="6000" b="1" dirty="0">
                <a:latin typeface="Arial Unicode MS" panose="020B0604020202020204" pitchFamily="34" charset="-128"/>
                <a:ea typeface="Arial Unicode MS" panose="020B0604020202020204" pitchFamily="34" charset="-128"/>
                <a:cs typeface="Arial Unicode MS" panose="020B0604020202020204" pitchFamily="34" charset="-128"/>
              </a:rPr>
              <a:t>Isaiah 41:10</a:t>
            </a:r>
          </a:p>
          <a:p>
            <a:endParaRPr lang="en-US" dirty="0"/>
          </a:p>
        </p:txBody>
      </p:sp>
    </p:spTree>
    <p:extLst>
      <p:ext uri="{BB962C8B-B14F-4D97-AF65-F5344CB8AC3E}">
        <p14:creationId xmlns:p14="http://schemas.microsoft.com/office/powerpoint/2010/main" val="21895612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7E5CD82-23EE-4EE0-9C20-C400B3D20577}"/>
              </a:ext>
            </a:extLst>
          </p:cNvPr>
          <p:cNvSpPr>
            <a:spLocks noGrp="1"/>
          </p:cNvSpPr>
          <p:nvPr>
            <p:ph idx="1"/>
          </p:nvPr>
        </p:nvSpPr>
        <p:spPr>
          <a:xfrm>
            <a:off x="838200" y="742122"/>
            <a:ext cx="10515600" cy="5434841"/>
          </a:xfrm>
        </p:spPr>
        <p:txBody>
          <a:bodyPr/>
          <a:lstStyle/>
          <a:p>
            <a:pPr marL="0" indent="0" algn="ctr">
              <a:buNone/>
            </a:pPr>
            <a:r>
              <a:rPr lang="en-US" b="1" dirty="0"/>
              <a:t> </a:t>
            </a:r>
            <a:r>
              <a:rPr lang="en-US" sz="7200" b="1" dirty="0">
                <a:latin typeface="Arial Unicode MS" panose="020B0604020202020204" pitchFamily="34" charset="-128"/>
                <a:ea typeface="Arial Unicode MS" panose="020B0604020202020204" pitchFamily="34" charset="-128"/>
                <a:cs typeface="Arial Unicode MS" panose="020B0604020202020204" pitchFamily="34" charset="-128"/>
              </a:rPr>
              <a:t>“Worrying is like a rocking chair. It gives you something to do, but it doesn’t get you anywhere.” </a:t>
            </a:r>
            <a:endParaRPr lang="en-US" sz="7200" dirty="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en-US" dirty="0"/>
          </a:p>
        </p:txBody>
      </p:sp>
    </p:spTree>
    <p:extLst>
      <p:ext uri="{BB962C8B-B14F-4D97-AF65-F5344CB8AC3E}">
        <p14:creationId xmlns:p14="http://schemas.microsoft.com/office/powerpoint/2010/main" val="2628599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E9537-5F49-41CF-8315-A241EDED5E20}"/>
              </a:ext>
            </a:extLst>
          </p:cNvPr>
          <p:cNvSpPr>
            <a:spLocks noGrp="1"/>
          </p:cNvSpPr>
          <p:nvPr>
            <p:ph type="title"/>
          </p:nvPr>
        </p:nvSpPr>
        <p:spPr/>
        <p:txBody>
          <a:bodyPr>
            <a:normAutofit/>
          </a:bodyPr>
          <a:lstStyle/>
          <a:p>
            <a:pPr algn="ctr"/>
            <a:r>
              <a:rPr lang="en-US" sz="6600" b="1" dirty="0">
                <a:latin typeface="Arial Unicode MS" panose="020B0604020202020204" pitchFamily="34" charset="-128"/>
                <a:ea typeface="Arial Unicode MS" panose="020B0604020202020204" pitchFamily="34" charset="-128"/>
                <a:cs typeface="Arial Unicode MS" panose="020B0604020202020204" pitchFamily="34" charset="-128"/>
              </a:rPr>
              <a:t>1. DO NOT WORRY</a:t>
            </a:r>
          </a:p>
        </p:txBody>
      </p:sp>
      <p:sp>
        <p:nvSpPr>
          <p:cNvPr id="3" name="Text Placeholder 2">
            <a:extLst>
              <a:ext uri="{FF2B5EF4-FFF2-40B4-BE49-F238E27FC236}">
                <a16:creationId xmlns:a16="http://schemas.microsoft.com/office/drawing/2014/main" id="{928BD763-A0BA-4D9B-A16D-667A947515BF}"/>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220179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88F7659-C594-4894-AF09-F132C26C7473}"/>
              </a:ext>
            </a:extLst>
          </p:cNvPr>
          <p:cNvSpPr>
            <a:spLocks noGrp="1"/>
          </p:cNvSpPr>
          <p:nvPr>
            <p:ph idx="1"/>
          </p:nvPr>
        </p:nvSpPr>
        <p:spPr>
          <a:xfrm>
            <a:off x="304799" y="689114"/>
            <a:ext cx="11529391" cy="5989982"/>
          </a:xfrm>
        </p:spPr>
        <p:txBody>
          <a:bodyPr>
            <a:noAutofit/>
          </a:bodyPr>
          <a:lstStyle/>
          <a:p>
            <a:pPr marL="0" indent="0" algn="ctr">
              <a:buNone/>
            </a:pPr>
            <a:r>
              <a:rPr lang="en-US" sz="3800" b="1" dirty="0">
                <a:latin typeface="Arial Unicode MS" panose="020B0604020202020204" pitchFamily="34" charset="-128"/>
                <a:ea typeface="Arial Unicode MS" panose="020B0604020202020204" pitchFamily="34" charset="-128"/>
                <a:cs typeface="Arial Unicode MS" panose="020B0604020202020204" pitchFamily="34" charset="-128"/>
              </a:rPr>
              <a:t>“Therefore I say to you, do not worry about your life, what you will eat or what you will drink; nor about your body, what you will put on. Is not life more than food and the body more than clothing? Look at the birds of the air, for they neither sow nor reap nor gather into barns; yet your heavenly Father feeds them. Are you not of more value than they? Which of you by worrying can add one cubit to his stature?</a:t>
            </a:r>
          </a:p>
          <a:p>
            <a:pPr marL="0" indent="0" algn="ctr">
              <a:buNone/>
            </a:pPr>
            <a:r>
              <a:rPr lang="en-US" sz="3800" b="1" dirty="0">
                <a:latin typeface="Arial Unicode MS" panose="020B0604020202020204" pitchFamily="34" charset="-128"/>
                <a:ea typeface="Arial Unicode MS" panose="020B0604020202020204" pitchFamily="34" charset="-128"/>
                <a:cs typeface="Arial Unicode MS" panose="020B0604020202020204" pitchFamily="34" charset="-128"/>
              </a:rPr>
              <a:t>Matthew 6:25-27</a:t>
            </a:r>
          </a:p>
        </p:txBody>
      </p:sp>
    </p:spTree>
    <p:extLst>
      <p:ext uri="{BB962C8B-B14F-4D97-AF65-F5344CB8AC3E}">
        <p14:creationId xmlns:p14="http://schemas.microsoft.com/office/powerpoint/2010/main" val="1453261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183D74-35F7-4A47-8E0E-DBB7ADEC42EA}"/>
              </a:ext>
            </a:extLst>
          </p:cNvPr>
          <p:cNvSpPr>
            <a:spLocks noGrp="1"/>
          </p:cNvSpPr>
          <p:nvPr>
            <p:ph type="title"/>
          </p:nvPr>
        </p:nvSpPr>
        <p:spPr/>
        <p:txBody>
          <a:bodyPr>
            <a:normAutofit/>
          </a:bodyPr>
          <a:lstStyle/>
          <a:p>
            <a:pPr algn="ctr"/>
            <a:r>
              <a:rPr lang="en-US" sz="7200" b="1" dirty="0">
                <a:latin typeface="Arial Unicode MS" panose="020B0604020202020204" pitchFamily="34" charset="-128"/>
                <a:ea typeface="Arial Unicode MS" panose="020B0604020202020204" pitchFamily="34" charset="-128"/>
                <a:cs typeface="Arial Unicode MS" panose="020B0604020202020204" pitchFamily="34" charset="-128"/>
              </a:rPr>
              <a:t>2. PRAY</a:t>
            </a:r>
          </a:p>
        </p:txBody>
      </p:sp>
      <p:sp>
        <p:nvSpPr>
          <p:cNvPr id="3" name="Text Placeholder 2">
            <a:extLst>
              <a:ext uri="{FF2B5EF4-FFF2-40B4-BE49-F238E27FC236}">
                <a16:creationId xmlns:a16="http://schemas.microsoft.com/office/drawing/2014/main" id="{DCEB4193-1CF3-43C4-AF45-126158D40C8F}"/>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8965981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222735A-1B58-4BF6-83B8-7CA4BF505537}"/>
              </a:ext>
            </a:extLst>
          </p:cNvPr>
          <p:cNvSpPr>
            <a:spLocks noGrp="1"/>
          </p:cNvSpPr>
          <p:nvPr>
            <p:ph idx="1"/>
          </p:nvPr>
        </p:nvSpPr>
        <p:spPr>
          <a:xfrm>
            <a:off x="304799" y="543340"/>
            <a:ext cx="11661913" cy="5949536"/>
          </a:xfrm>
        </p:spPr>
        <p:txBody>
          <a:bodyPr>
            <a:normAutofit/>
          </a:bodyPr>
          <a:lstStyle/>
          <a:p>
            <a:pPr marL="0" indent="0" algn="ctr">
              <a:buNone/>
            </a:pPr>
            <a:r>
              <a:rPr lang="en-US" sz="4800" b="1" dirty="0">
                <a:latin typeface="Arial Unicode MS" panose="020B0604020202020204" pitchFamily="34" charset="-128"/>
                <a:ea typeface="Arial Unicode MS" panose="020B0604020202020204" pitchFamily="34" charset="-128"/>
                <a:cs typeface="Arial Unicode MS" panose="020B0604020202020204" pitchFamily="34" charset="-128"/>
              </a:rPr>
              <a:t>Be anxious for nothing, BUT in everything by prayer and supplication, with thanksgiving, let your requests be made known to God; and the peace of God, which surpasses all understanding, will guard your hearts and minds through Christ Jesus. </a:t>
            </a:r>
          </a:p>
          <a:p>
            <a:pPr marL="0" indent="0" algn="ctr">
              <a:buNone/>
            </a:pPr>
            <a:r>
              <a:rPr lang="en-US" sz="4800" b="1" dirty="0">
                <a:latin typeface="Arial Unicode MS" panose="020B0604020202020204" pitchFamily="34" charset="-128"/>
                <a:ea typeface="Arial Unicode MS" panose="020B0604020202020204" pitchFamily="34" charset="-128"/>
                <a:cs typeface="Arial Unicode MS" panose="020B0604020202020204" pitchFamily="34" charset="-128"/>
              </a:rPr>
              <a:t>Philippians 4:6-7</a:t>
            </a:r>
          </a:p>
        </p:txBody>
      </p:sp>
    </p:spTree>
    <p:extLst>
      <p:ext uri="{BB962C8B-B14F-4D97-AF65-F5344CB8AC3E}">
        <p14:creationId xmlns:p14="http://schemas.microsoft.com/office/powerpoint/2010/main" val="16207132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1D1E5-8ED1-4A89-8564-BEB9491F0650}"/>
              </a:ext>
            </a:extLst>
          </p:cNvPr>
          <p:cNvSpPr>
            <a:spLocks noGrp="1"/>
          </p:cNvSpPr>
          <p:nvPr>
            <p:ph type="title"/>
          </p:nvPr>
        </p:nvSpPr>
        <p:spPr/>
        <p:txBody>
          <a:bodyPr>
            <a:normAutofit/>
          </a:bodyPr>
          <a:lstStyle/>
          <a:p>
            <a:pPr algn="ctr"/>
            <a:r>
              <a:rPr lang="en-US" sz="6600" b="1" dirty="0">
                <a:latin typeface="Arial Unicode MS" panose="020B0604020202020204" pitchFamily="34" charset="-128"/>
                <a:ea typeface="Arial Unicode MS" panose="020B0604020202020204" pitchFamily="34" charset="-128"/>
                <a:cs typeface="Arial Unicode MS" panose="020B0604020202020204" pitchFamily="34" charset="-128"/>
              </a:rPr>
              <a:t>3. STAY INFORMED</a:t>
            </a:r>
          </a:p>
        </p:txBody>
      </p:sp>
      <p:sp>
        <p:nvSpPr>
          <p:cNvPr id="3" name="Text Placeholder 2">
            <a:extLst>
              <a:ext uri="{FF2B5EF4-FFF2-40B4-BE49-F238E27FC236}">
                <a16:creationId xmlns:a16="http://schemas.microsoft.com/office/drawing/2014/main" id="{CF220890-5DDE-4AF0-AAE5-531A038E7157}"/>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520446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2EDE7-8127-4AE7-9B40-6B882EECA842}"/>
              </a:ext>
            </a:extLst>
          </p:cNvPr>
          <p:cNvSpPr>
            <a:spLocks noGrp="1"/>
          </p:cNvSpPr>
          <p:nvPr>
            <p:ph type="title"/>
          </p:nvPr>
        </p:nvSpPr>
        <p:spPr>
          <a:xfrm>
            <a:off x="831850" y="768350"/>
            <a:ext cx="10515600" cy="3794125"/>
          </a:xfrm>
        </p:spPr>
        <p:txBody>
          <a:bodyPr>
            <a:normAutofit/>
          </a:bodyPr>
          <a:lstStyle/>
          <a:p>
            <a:pPr algn="ctr"/>
            <a:r>
              <a:rPr lang="en-US" sz="7200" b="1" dirty="0">
                <a:latin typeface="Arial Unicode MS" panose="020B0604020202020204" pitchFamily="34" charset="-128"/>
                <a:ea typeface="Arial Unicode MS" panose="020B0604020202020204" pitchFamily="34" charset="-128"/>
                <a:cs typeface="Arial Unicode MS" panose="020B0604020202020204" pitchFamily="34" charset="-128"/>
              </a:rPr>
              <a:t>Take heed, watch and pray; for you do not know when the time is.</a:t>
            </a:r>
          </a:p>
        </p:txBody>
      </p:sp>
      <p:sp>
        <p:nvSpPr>
          <p:cNvPr id="3" name="Text Placeholder 2">
            <a:extLst>
              <a:ext uri="{FF2B5EF4-FFF2-40B4-BE49-F238E27FC236}">
                <a16:creationId xmlns:a16="http://schemas.microsoft.com/office/drawing/2014/main" id="{D6295135-4A9E-4F67-8518-7CA71B1CC253}"/>
              </a:ext>
            </a:extLst>
          </p:cNvPr>
          <p:cNvSpPr>
            <a:spLocks noGrp="1"/>
          </p:cNvSpPr>
          <p:nvPr>
            <p:ph type="body" idx="1"/>
          </p:nvPr>
        </p:nvSpPr>
        <p:spPr/>
        <p:txBody>
          <a:bodyPr>
            <a:normAutofit/>
          </a:bodyPr>
          <a:lstStyle/>
          <a:p>
            <a:pPr algn="ctr"/>
            <a:r>
              <a:rPr lang="en-US" sz="54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Mark 13:33</a:t>
            </a:r>
          </a:p>
        </p:txBody>
      </p:sp>
    </p:spTree>
    <p:extLst>
      <p:ext uri="{BB962C8B-B14F-4D97-AF65-F5344CB8AC3E}">
        <p14:creationId xmlns:p14="http://schemas.microsoft.com/office/powerpoint/2010/main" val="23696276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2741</TotalTime>
  <Words>445</Words>
  <Application>Microsoft Office PowerPoint</Application>
  <PresentationFormat>Widescreen</PresentationFormat>
  <Paragraphs>27</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 Unicode MS</vt:lpstr>
      <vt:lpstr>Arial</vt:lpstr>
      <vt:lpstr>Calibri</vt:lpstr>
      <vt:lpstr>Calibri Light</vt:lpstr>
      <vt:lpstr>Office Theme</vt:lpstr>
      <vt:lpstr>How Should Christians Respond to Coronavirus?</vt:lpstr>
      <vt:lpstr>PowerPoint Presentation</vt:lpstr>
      <vt:lpstr>PowerPoint Presentation</vt:lpstr>
      <vt:lpstr>1. DO NOT WORRY</vt:lpstr>
      <vt:lpstr>PowerPoint Presentation</vt:lpstr>
      <vt:lpstr>2. PRAY</vt:lpstr>
      <vt:lpstr>PowerPoint Presentation</vt:lpstr>
      <vt:lpstr>3. STAY INFORMED</vt:lpstr>
      <vt:lpstr>Take heed, watch and pray; for you do not know when the time is.</vt:lpstr>
      <vt:lpstr>4. STAY HEALTHY</vt:lpstr>
      <vt:lpstr>PowerPoint Presentation</vt:lpstr>
      <vt:lpstr>5. CONTINUE WITH YOUR LIFE</vt:lpstr>
      <vt:lpstr>PowerPoint Presentation</vt:lpstr>
      <vt:lpstr>PowerPoint Presentation</vt:lpstr>
      <vt:lpstr>6. EMBRACE TRUTH</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Wilbur Robinson</dc:creator>
  <cp:lastModifiedBy>Wilbur Robinson</cp:lastModifiedBy>
  <cp:revision>11</cp:revision>
  <dcterms:created xsi:type="dcterms:W3CDTF">2020-03-19T00:32:21Z</dcterms:created>
  <dcterms:modified xsi:type="dcterms:W3CDTF">2020-03-21T01:53:37Z</dcterms:modified>
</cp:coreProperties>
</file>